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67.xml" ContentType="application/vnd.openxmlformats-officedocument.presentationml.slideLayout+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255" autoAdjust="0"/>
    <p:restoredTop sz="94660"/>
  </p:normalViewPr>
  <p:slideViewPr>
    <p:cSldViewPr snapToGrid="0">
      <p:cViewPr>
        <p:scale>
          <a:sx n="86" d="100"/>
          <a:sy n="86" d="100"/>
        </p:scale>
        <p:origin x="-210" y="-7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6.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3943955325"/>
      </p:ext>
    </p:extLst>
  </p:cSld>
  <p:clrMapOvr>
    <a:masterClrMapping/>
  </p:clrMapOvr>
  <p:extLst mod="1">
    <p:ext uri="{DCECCB84-F9BA-43D5-87BE-67443E8EF086}">
      <p15:sldGuideLst xmlns:p15="http://schemas.microsoft.com/office/powerpoint/2012/main" xmlns="">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4276460572"/>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1534754065"/>
      </p:ext>
    </p:extLst>
  </p:cSld>
  <p:clrMapOvr>
    <a:masterClrMapping/>
  </p:clrMapOvr>
  <p:extLst>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 xmlns:p14="http://schemas.microsoft.com/office/powerpoint/2010/main" val="2040909627"/>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6.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6.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cstate="print">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6" cstate="print">
            <a:extLst>
              <a:ext uri="{96DAC541-7B7A-43D3-8B79-37D633B846F1}">
                <asvg:svgBlip xmlns:asvg="http://schemas.microsoft.com/office/drawing/2016/SVG/main" xmlns=""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51.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p:txBody>
          <a:bodyPr>
            <a:normAutofit fontScale="85000" lnSpcReduction="10000"/>
          </a:bodyPr>
          <a:lstStyle/>
          <a:p>
            <a:r>
              <a:rPr lang="en-US" dirty="0" smtClean="0"/>
              <a:t>Fresh  Grads – Group Project</a:t>
            </a:r>
          </a:p>
          <a:p>
            <a:r>
              <a:rPr lang="en-US" dirty="0"/>
              <a:t>Hotel Bookings Management System</a:t>
            </a:r>
          </a:p>
        </p:txBody>
      </p:sp>
    </p:spTree>
    <p:extLst>
      <p:ext uri="{BB962C8B-B14F-4D97-AF65-F5344CB8AC3E}">
        <p14:creationId xmlns=""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an Application for Hotel Booking Management System</a:t>
            </a:r>
          </a:p>
          <a:p>
            <a:r>
              <a:rPr lang="en-IN" dirty="0" smtClean="0"/>
              <a:t>Customer should be able to view the list of hotels, rooms available.</a:t>
            </a:r>
          </a:p>
          <a:p>
            <a:r>
              <a:rPr lang="en-IN" dirty="0" smtClean="0"/>
              <a:t>Customer should be able to book the rooms of the hotel.</a:t>
            </a:r>
            <a:endParaRPr lang="en-IN" dirty="0"/>
          </a:p>
          <a:p>
            <a:r>
              <a:rPr lang="en-IN" dirty="0" smtClean="0"/>
              <a:t>Admin should be able to perform below operations:</a:t>
            </a:r>
          </a:p>
          <a:p>
            <a:r>
              <a:rPr lang="en-IN" dirty="0" smtClean="0"/>
              <a:t>1.Hotel Management </a:t>
            </a:r>
          </a:p>
          <a:p>
            <a:r>
              <a:rPr lang="en-IN" dirty="0" smtClean="0"/>
              <a:t>2.Rooms management</a:t>
            </a:r>
          </a:p>
          <a:p>
            <a:r>
              <a:rPr lang="en-IN" dirty="0" smtClean="0"/>
              <a:t>3. Payments</a:t>
            </a:r>
          </a:p>
          <a:p>
            <a:endParaRPr lang="en-IN" dirty="0"/>
          </a:p>
          <a:p>
            <a:endParaRPr lang="en-IN" dirty="0" smtClean="0"/>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xmlns=""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xmlns=""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Rooms Booking</a:t>
            </a:r>
          </a:p>
          <a:p>
            <a:pPr algn="ctr"/>
            <a:r>
              <a:rPr lang="pt-PT" dirty="0" smtClean="0"/>
              <a:t>Management Module</a:t>
            </a:r>
            <a:endParaRPr lang="pt-PT" dirty="0"/>
          </a:p>
        </p:txBody>
      </p:sp>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Rooms Management Module</a:t>
            </a:r>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Customer Module</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Module</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Hotel</a:t>
            </a:r>
          </a:p>
          <a:p>
            <a:pPr algn="ctr"/>
            <a:r>
              <a:rPr lang="pt-PT" dirty="0" smtClean="0"/>
              <a:t>Management Module</a:t>
            </a:r>
            <a:endParaRPr lang="pt-PT" dirty="0"/>
          </a:p>
        </p:txBody>
      </p:sp>
      <p:sp>
        <p:nvSpPr>
          <p:cNvPr id="11" name="Oval 20">
            <a:extLst>
              <a:ext uri="{FF2B5EF4-FFF2-40B4-BE49-F238E27FC236}">
                <a16:creationId xmlns:a16="http://schemas.microsoft.com/office/drawing/2014/main" xmlns=""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Payments </a:t>
            </a:r>
          </a:p>
          <a:p>
            <a:pPr algn="ctr"/>
            <a:r>
              <a:rPr lang="pt-PT" dirty="0" smtClean="0"/>
              <a:t>Management module</a:t>
            </a:r>
            <a:endParaRPr lang="pt-PT" dirty="0"/>
          </a:p>
        </p:txBody>
      </p:sp>
    </p:spTree>
    <p:extLst>
      <p:ext uri="{BB962C8B-B14F-4D97-AF65-F5344CB8AC3E}">
        <p14:creationId xmlns="" xmlns:p14="http://schemas.microsoft.com/office/powerpoint/2010/main" val="19349765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xmlns=""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xmlns=""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026" name="Picture 2"/>
          <p:cNvPicPr>
            <a:picLocks noChangeAspect="1" noChangeArrowheads="1"/>
          </p:cNvPicPr>
          <p:nvPr/>
        </p:nvPicPr>
        <p:blipFill>
          <a:blip r:embed="rId2"/>
          <a:srcRect/>
          <a:stretch>
            <a:fillRect/>
          </a:stretch>
        </p:blipFill>
        <p:spPr bwMode="auto">
          <a:xfrm>
            <a:off x="750294" y="1200839"/>
            <a:ext cx="8669127" cy="5252463"/>
          </a:xfrm>
          <a:prstGeom prst="rect">
            <a:avLst/>
          </a:prstGeom>
          <a:noFill/>
          <a:ln w="9525">
            <a:noFill/>
            <a:miter lim="800000"/>
            <a:headEnd/>
            <a:tailEnd/>
          </a:ln>
          <a:effectLst/>
        </p:spPr>
      </p:pic>
    </p:spTree>
    <p:extLst>
      <p:ext uri="{BB962C8B-B14F-4D97-AF65-F5344CB8AC3E}">
        <p14:creationId xmlns=""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xmlns=""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xmlns="" id="{CE8B5AD8-A686-4F9E-ACDB-30E202BA1E28}"/>
              </a:ext>
            </a:extLst>
          </p:cNvPr>
          <p:cNvSpPr>
            <a:spLocks noChangeArrowheads="1"/>
          </p:cNvSpPr>
          <p:nvPr/>
        </p:nvSpPr>
        <p:spPr bwMode="auto">
          <a:xfrm>
            <a:off x="1138643" y="848299"/>
            <a:ext cx="697437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2051" name="Picture 3"/>
          <p:cNvPicPr>
            <a:picLocks noChangeAspect="1" noChangeArrowheads="1"/>
          </p:cNvPicPr>
          <p:nvPr/>
        </p:nvPicPr>
        <p:blipFill>
          <a:blip r:embed="rId2"/>
          <a:srcRect/>
          <a:stretch>
            <a:fillRect/>
          </a:stretch>
        </p:blipFill>
        <p:spPr bwMode="auto">
          <a:xfrm>
            <a:off x="844110" y="1315483"/>
            <a:ext cx="8971919" cy="5086350"/>
          </a:xfrm>
          <a:prstGeom prst="rect">
            <a:avLst/>
          </a:prstGeom>
          <a:noFill/>
          <a:ln w="9525">
            <a:noFill/>
            <a:miter lim="800000"/>
            <a:headEnd/>
            <a:tailEnd/>
          </a:ln>
          <a:effectLst/>
        </p:spPr>
      </p:pic>
    </p:spTree>
    <p:extLst>
      <p:ext uri="{BB962C8B-B14F-4D97-AF65-F5344CB8AC3E}">
        <p14:creationId xmlns="" xmlns:p14="http://schemas.microsoft.com/office/powerpoint/2010/main" val="57345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xmlns=""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xmlns=""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3075" name="Picture 3"/>
          <p:cNvPicPr>
            <a:picLocks noChangeAspect="1" noChangeArrowheads="1"/>
          </p:cNvPicPr>
          <p:nvPr/>
        </p:nvPicPr>
        <p:blipFill>
          <a:blip r:embed="rId2"/>
          <a:srcRect/>
          <a:stretch>
            <a:fillRect/>
          </a:stretch>
        </p:blipFill>
        <p:spPr bwMode="auto">
          <a:xfrm>
            <a:off x="577525" y="1516484"/>
            <a:ext cx="9648825" cy="5191125"/>
          </a:xfrm>
          <a:prstGeom prst="rect">
            <a:avLst/>
          </a:prstGeom>
          <a:noFill/>
          <a:ln w="9525">
            <a:noFill/>
            <a:miter lim="800000"/>
            <a:headEnd/>
            <a:tailEnd/>
          </a:ln>
          <a:effectLst/>
        </p:spPr>
      </p:pic>
    </p:spTree>
    <p:extLst>
      <p:ext uri="{BB962C8B-B14F-4D97-AF65-F5344CB8AC3E}">
        <p14:creationId xmlns="" xmlns:p14="http://schemas.microsoft.com/office/powerpoint/2010/main" val="4133769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10264</TotalTime>
  <Words>170</Words>
  <Application>Microsoft Office PowerPoint</Application>
  <PresentationFormat>Custom</PresentationFormat>
  <Paragraphs>45</Paragraphs>
  <Slides>10</Slides>
  <Notes>0</Notes>
  <HiddenSlides>0</HiddenSlides>
  <MMClips>0</MMClip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Capgemini 2017_Cover slides</vt:lpstr>
      <vt:lpstr>Content Layouts</vt:lpstr>
      <vt:lpstr>Content and Image Layouts</vt:lpstr>
      <vt:lpstr>Section slides</vt:lpstr>
      <vt:lpstr>1_Content Layouts</vt:lpstr>
      <vt:lpstr>Slide 1</vt:lpstr>
      <vt:lpstr>Problem Statement</vt:lpstr>
      <vt:lpstr>Slide 3</vt:lpstr>
      <vt:lpstr>Plan</vt:lpstr>
      <vt:lpstr>Slide 5</vt:lpstr>
      <vt:lpstr>Slide 6</vt:lpstr>
      <vt:lpstr>Slide 7</vt:lpstr>
      <vt:lpstr>Slide 8</vt:lpstr>
      <vt:lpstr>Questions</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hp</cp:lastModifiedBy>
  <cp:revision>54</cp:revision>
  <dcterms:created xsi:type="dcterms:W3CDTF">2018-05-28T05:37:39Z</dcterms:created>
  <dcterms:modified xsi:type="dcterms:W3CDTF">2020-10-17T12:45:31Z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